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59" r:id="rId6"/>
    <p:sldId id="260" r:id="rId7"/>
    <p:sldId id="276" r:id="rId8"/>
  </p:sldIdLst>
  <p:sldSz cx="12192000" cy="6858000"/>
  <p:notesSz cx="6858000" cy="9144000"/>
  <p:embeddedFontLst>
    <p:embeddedFont>
      <p:font typeface="方正粗黑宋简体" panose="02000000000000000000" charset="-122"/>
      <p:regular r:id="rId12"/>
    </p:embeddedFont>
    <p:embeddedFont>
      <p:font typeface="微软雅黑" panose="020B0503020204020204" pitchFamily="34" charset="-122"/>
      <p:regular r:id="rId13"/>
    </p:embeddedFont>
    <p:embeddedFont>
      <p:font typeface="Vrinda" panose="020B0502040204020203" pitchFamily="34" charset="0"/>
      <p:regular r:id="rId14"/>
      <p:bold r:id="rId15"/>
    </p:embeddedFont>
    <p:embeddedFont>
      <p:font typeface="Agency FB" panose="020B0503020202020204" pitchFamily="34" charset="0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charset="0"/>
      <p:regular r:id="rId22"/>
      <p:italic r:id="rId2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73B44"/>
    <a:srgbClr val="00B4D9"/>
    <a:srgbClr val="B1B2B6"/>
    <a:srgbClr val="E7EDEA"/>
    <a:srgbClr val="7E7E7E"/>
    <a:srgbClr val="000000"/>
    <a:srgbClr val="5D5D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7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-750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font" Target="fonts/font12.fntdata"/><Relationship Id="rId22" Type="http://schemas.openxmlformats.org/officeDocument/2006/relationships/font" Target="fonts/font11.fntdata"/><Relationship Id="rId21" Type="http://schemas.openxmlformats.org/officeDocument/2006/relationships/font" Target="fonts/font10.fntdata"/><Relationship Id="rId20" Type="http://schemas.openxmlformats.org/officeDocument/2006/relationships/font" Target="fonts/font9.fntdata"/><Relationship Id="rId2" Type="http://schemas.openxmlformats.org/officeDocument/2006/relationships/theme" Target="theme/theme1.xml"/><Relationship Id="rId19" Type="http://schemas.openxmlformats.org/officeDocument/2006/relationships/font" Target="fonts/font8.fntdata"/><Relationship Id="rId18" Type="http://schemas.openxmlformats.org/officeDocument/2006/relationships/font" Target="fonts/font7.fntdata"/><Relationship Id="rId17" Type="http://schemas.openxmlformats.org/officeDocument/2006/relationships/font" Target="fonts/font6.fntdata"/><Relationship Id="rId16" Type="http://schemas.openxmlformats.org/officeDocument/2006/relationships/font" Target="fonts/font5.fntdata"/><Relationship Id="rId15" Type="http://schemas.openxmlformats.org/officeDocument/2006/relationships/font" Target="fonts/font4.fntdata"/><Relationship Id="rId14" Type="http://schemas.openxmlformats.org/officeDocument/2006/relationships/font" Target="fonts/font3.fntdata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F40794-FE5D-4ECD-A1B5-D71179F8D8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B39385-B82E-471A-80D5-D3C9B5DDABD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B39385-B82E-471A-80D5-D3C9B5DDAB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B39385-B82E-471A-80D5-D3C9B5DDAB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B39385-B82E-471A-80D5-D3C9B5DDAB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B39385-B82E-471A-80D5-D3C9B5DDAB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B39385-B82E-471A-80D5-D3C9B5DDABD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73B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B5793F-E7AD-4694-8488-CE4B67E89B0C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292FD-2D13-4AC3-956B-B46DD7F3305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106792" y="-29600"/>
            <a:ext cx="12201002" cy="6918496"/>
            <a:chOff x="-9002" y="-28965"/>
            <a:chExt cx="12201002" cy="6918496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273"/>
            <a:stretch>
              <a:fillRect/>
            </a:stretch>
          </p:blipFill>
          <p:spPr>
            <a:xfrm>
              <a:off x="-9002" y="-28965"/>
              <a:ext cx="12201001" cy="6918496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-4502" y="-13200"/>
              <a:ext cx="12196502" cy="6885954"/>
            </a:xfrm>
            <a:prstGeom prst="rect">
              <a:avLst/>
            </a:prstGeom>
            <a:solidFill>
              <a:srgbClr val="000000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3455293" y="1230811"/>
            <a:ext cx="4754880" cy="23069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 smtClean="0">
                <a:solidFill>
                  <a:srgbClr val="E7EDE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百度综艺简体" panose="02010601030101010101" pitchFamily="2" charset="-122"/>
                <a:ea typeface="百度综艺简体" panose="02010601030101010101" pitchFamily="2" charset="-122"/>
              </a:rPr>
              <a:t>jq</a:t>
            </a:r>
            <a:r>
              <a:rPr lang="zh-CN" altLang="en-US" sz="7200" dirty="0" smtClean="0">
                <a:solidFill>
                  <a:srgbClr val="E7EDE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百度综艺简体" panose="02010601030101010101" pitchFamily="2" charset="-122"/>
                <a:ea typeface="百度综艺简体" panose="02010601030101010101" pitchFamily="2" charset="-122"/>
              </a:rPr>
              <a:t>总结汇报</a:t>
            </a:r>
            <a:endParaRPr lang="zh-CN" altLang="en-US" sz="7200" dirty="0" smtClean="0">
              <a:solidFill>
                <a:srgbClr val="E7EDE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百度综艺简体" panose="02010601030101010101" pitchFamily="2" charset="-122"/>
              <a:ea typeface="百度综艺简体" panose="02010601030101010101" pitchFamily="2" charset="-122"/>
            </a:endParaRPr>
          </a:p>
          <a:p>
            <a:endParaRPr lang="zh-CN" altLang="en-US" sz="7200" dirty="0">
              <a:solidFill>
                <a:srgbClr val="E7EDE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百度综艺简体" panose="02010601030101010101" pitchFamily="2" charset="-122"/>
              <a:ea typeface="百度综艺简体" panose="02010601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159625" y="4942205"/>
            <a:ext cx="437642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solidFill>
                  <a:schemeClr val="bg1"/>
                </a:solidFill>
                <a:latin typeface="方正粗黑宋简体" panose="02000000000000000000" charset="-122"/>
                <a:ea typeface="方正粗黑宋简体" panose="02000000000000000000" charset="-122"/>
              </a:rPr>
              <a:t>汇报人：梁孝业</a:t>
            </a:r>
            <a:endParaRPr lang="zh-CN" altLang="en-US" sz="4000">
              <a:solidFill>
                <a:schemeClr val="bg1"/>
              </a:solidFill>
              <a:latin typeface="方正粗黑宋简体" panose="02000000000000000000" charset="-122"/>
              <a:ea typeface="方正粗黑宋简体" panose="02000000000000000000" charset="-122"/>
            </a:endParaRPr>
          </a:p>
        </p:txBody>
      </p:sp>
    </p:spTree>
    <p:custDataLst>
      <p:tags r:id="rId2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椭圆 32"/>
          <p:cNvSpPr/>
          <p:nvPr/>
        </p:nvSpPr>
        <p:spPr>
          <a:xfrm>
            <a:off x="6186923" y="2084959"/>
            <a:ext cx="640080" cy="640080"/>
          </a:xfrm>
          <a:prstGeom prst="ellipse">
            <a:avLst/>
          </a:prstGeom>
          <a:noFill/>
          <a:ln w="28575">
            <a:solidFill>
              <a:srgbClr val="E7ED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sz="2400" dirty="0">
                <a:solidFill>
                  <a:srgbClr val="00B4D9"/>
                </a:solidFill>
                <a:latin typeface="Arial" panose="020B0604020202020204" pitchFamily="34" charset="0"/>
                <a:ea typeface="Adobe 繁黑體 Std B" panose="020B0700000000000000" pitchFamily="34" charset="-128"/>
                <a:cs typeface="Arial" panose="020B0604020202020204" pitchFamily="34" charset="0"/>
              </a:rPr>
              <a:t>1</a:t>
            </a:r>
            <a:endParaRPr lang="zh-CN" altLang="en-US" sz="2400" dirty="0">
              <a:solidFill>
                <a:srgbClr val="00B4D9"/>
              </a:solidFill>
              <a:latin typeface="Arial" panose="020B0604020202020204" pitchFamily="34" charset="0"/>
              <a:ea typeface="Adobe 繁黑體 Std B" panose="020B07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074923" y="2174167"/>
            <a:ext cx="3230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登录、注册、忘记密码</a:t>
            </a:r>
            <a:endParaRPr lang="zh-CN" altLang="en-US" sz="2400" dirty="0">
              <a:solidFill>
                <a:srgbClr val="E7EDE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6186923" y="3029339"/>
            <a:ext cx="640080" cy="640080"/>
          </a:xfrm>
          <a:prstGeom prst="ellipse">
            <a:avLst/>
          </a:prstGeom>
          <a:noFill/>
          <a:ln w="28575">
            <a:solidFill>
              <a:srgbClr val="E7ED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sz="2400" dirty="0">
                <a:solidFill>
                  <a:srgbClr val="00B4D9"/>
                </a:solidFill>
                <a:latin typeface="Arial" panose="020B0604020202020204" pitchFamily="34" charset="0"/>
                <a:ea typeface="Adobe 繁黑體 Std B" panose="020B0700000000000000" pitchFamily="34" charset="-128"/>
                <a:cs typeface="Arial" panose="020B0604020202020204" pitchFamily="34" charset="0"/>
              </a:rPr>
              <a:t>2</a:t>
            </a:r>
            <a:endParaRPr lang="zh-CN" altLang="en-US" sz="2400" dirty="0">
              <a:solidFill>
                <a:srgbClr val="00B4D9"/>
              </a:solidFill>
              <a:latin typeface="Arial" panose="020B0604020202020204" pitchFamily="34" charset="0"/>
              <a:ea typeface="Adobe 繁黑體 Std B" panose="020B07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7074923" y="3118547"/>
            <a:ext cx="2621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选人以及显示身份</a:t>
            </a:r>
            <a:endParaRPr lang="zh-CN" altLang="en-US" sz="2400" dirty="0">
              <a:solidFill>
                <a:srgbClr val="E7EDE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186923" y="3973719"/>
            <a:ext cx="640080" cy="640080"/>
          </a:xfrm>
          <a:prstGeom prst="ellipse">
            <a:avLst/>
          </a:prstGeom>
          <a:noFill/>
          <a:ln w="28575">
            <a:solidFill>
              <a:srgbClr val="E7ED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sz="2400" dirty="0">
                <a:solidFill>
                  <a:srgbClr val="00B4D9"/>
                </a:solidFill>
                <a:latin typeface="Arial" panose="020B0604020202020204" pitchFamily="34" charset="0"/>
                <a:ea typeface="Adobe 繁黑體 Std B" panose="020B0700000000000000" pitchFamily="34" charset="-128"/>
                <a:cs typeface="Arial" panose="020B0604020202020204" pitchFamily="34" charset="0"/>
              </a:rPr>
              <a:t>3</a:t>
            </a:r>
            <a:endParaRPr lang="zh-CN" altLang="en-US" sz="2400" dirty="0">
              <a:solidFill>
                <a:srgbClr val="00B4D9"/>
              </a:solidFill>
              <a:latin typeface="Arial" panose="020B0604020202020204" pitchFamily="34" charset="0"/>
              <a:ea typeface="Adobe 繁黑體 Std B" panose="020B07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074923" y="4062927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人物页面</a:t>
            </a:r>
            <a:endParaRPr lang="zh-CN" altLang="en-US" sz="2400" dirty="0">
              <a:solidFill>
                <a:srgbClr val="E7EDE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6186923" y="4918099"/>
            <a:ext cx="640080" cy="640080"/>
          </a:xfrm>
          <a:prstGeom prst="ellipse">
            <a:avLst/>
          </a:prstGeom>
          <a:noFill/>
          <a:ln w="28575">
            <a:solidFill>
              <a:srgbClr val="E7EDE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altLang="zh-CN" sz="2400" dirty="0">
                <a:solidFill>
                  <a:srgbClr val="00B4D9"/>
                </a:solidFill>
                <a:latin typeface="Arial" panose="020B0604020202020204" pitchFamily="34" charset="0"/>
                <a:ea typeface="Adobe 繁黑體 Std B" panose="020B0700000000000000" pitchFamily="34" charset="-128"/>
                <a:cs typeface="Arial" panose="020B0604020202020204" pitchFamily="34" charset="0"/>
              </a:rPr>
              <a:t>4</a:t>
            </a:r>
            <a:endParaRPr lang="zh-CN" altLang="en-US" sz="2400" dirty="0">
              <a:solidFill>
                <a:srgbClr val="00B4D9"/>
              </a:solidFill>
              <a:latin typeface="Arial" panose="020B0604020202020204" pitchFamily="34" charset="0"/>
              <a:ea typeface="Adobe 繁黑體 Std B" panose="020B07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7074923" y="5007307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solidFill>
                  <a:srgbClr val="E7EDE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游戏页面</a:t>
            </a:r>
            <a:endParaRPr lang="zh-CN" altLang="en-US" sz="2400" dirty="0">
              <a:solidFill>
                <a:srgbClr val="E7EDE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02925" y="2107201"/>
            <a:ext cx="4789715" cy="4007943"/>
            <a:chOff x="802925" y="2107201"/>
            <a:chExt cx="4789715" cy="4007943"/>
          </a:xfrm>
        </p:grpSpPr>
        <p:sp>
          <p:nvSpPr>
            <p:cNvPr id="26" name="任意多边形 25"/>
            <p:cNvSpPr/>
            <p:nvPr/>
          </p:nvSpPr>
          <p:spPr>
            <a:xfrm>
              <a:off x="802925" y="5017273"/>
              <a:ext cx="4789715" cy="535718"/>
            </a:xfrm>
            <a:custGeom>
              <a:avLst/>
              <a:gdLst>
                <a:gd name="connsiteX0" fmla="*/ 0 w 4789715"/>
                <a:gd name="connsiteY0" fmla="*/ 0 h 535718"/>
                <a:gd name="connsiteX1" fmla="*/ 4789715 w 4789715"/>
                <a:gd name="connsiteY1" fmla="*/ 0 h 535718"/>
                <a:gd name="connsiteX2" fmla="*/ 4789715 w 4789715"/>
                <a:gd name="connsiteY2" fmla="*/ 370217 h 535718"/>
                <a:gd name="connsiteX3" fmla="*/ 4624214 w 4789715"/>
                <a:gd name="connsiteY3" fmla="*/ 535718 h 535718"/>
                <a:gd name="connsiteX4" fmla="*/ 165501 w 4789715"/>
                <a:gd name="connsiteY4" fmla="*/ 535718 h 535718"/>
                <a:gd name="connsiteX5" fmla="*/ 0 w 4789715"/>
                <a:gd name="connsiteY5" fmla="*/ 370217 h 535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89715" h="535718">
                  <a:moveTo>
                    <a:pt x="0" y="0"/>
                  </a:moveTo>
                  <a:lnTo>
                    <a:pt x="4789715" y="0"/>
                  </a:lnTo>
                  <a:lnTo>
                    <a:pt x="4789715" y="370217"/>
                  </a:lnTo>
                  <a:cubicBezTo>
                    <a:pt x="4789715" y="461621"/>
                    <a:pt x="4715618" y="535718"/>
                    <a:pt x="4624214" y="535718"/>
                  </a:cubicBezTo>
                  <a:lnTo>
                    <a:pt x="165501" y="535718"/>
                  </a:lnTo>
                  <a:cubicBezTo>
                    <a:pt x="74097" y="535718"/>
                    <a:pt x="0" y="461621"/>
                    <a:pt x="0" y="370217"/>
                  </a:cubicBezTo>
                  <a:close/>
                </a:path>
              </a:pathLst>
            </a:custGeom>
            <a:solidFill>
              <a:srgbClr val="E7EDEA"/>
            </a:solidFill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任意多边形 26"/>
            <p:cNvSpPr/>
            <p:nvPr/>
          </p:nvSpPr>
          <p:spPr>
            <a:xfrm>
              <a:off x="802925" y="2107201"/>
              <a:ext cx="4789715" cy="2910072"/>
            </a:xfrm>
            <a:custGeom>
              <a:avLst/>
              <a:gdLst>
                <a:gd name="connsiteX0" fmla="*/ 165501 w 4789715"/>
                <a:gd name="connsiteY0" fmla="*/ 0 h 2910072"/>
                <a:gd name="connsiteX1" fmla="*/ 4624214 w 4789715"/>
                <a:gd name="connsiteY1" fmla="*/ 0 h 2910072"/>
                <a:gd name="connsiteX2" fmla="*/ 4789715 w 4789715"/>
                <a:gd name="connsiteY2" fmla="*/ 165501 h 2910072"/>
                <a:gd name="connsiteX3" fmla="*/ 4789715 w 4789715"/>
                <a:gd name="connsiteY3" fmla="*/ 2910072 h 2910072"/>
                <a:gd name="connsiteX4" fmla="*/ 0 w 4789715"/>
                <a:gd name="connsiteY4" fmla="*/ 2910072 h 2910072"/>
                <a:gd name="connsiteX5" fmla="*/ 0 w 4789715"/>
                <a:gd name="connsiteY5" fmla="*/ 165501 h 2910072"/>
                <a:gd name="connsiteX6" fmla="*/ 165501 w 4789715"/>
                <a:gd name="connsiteY6" fmla="*/ 0 h 2910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89715" h="2910072">
                  <a:moveTo>
                    <a:pt x="165501" y="0"/>
                  </a:moveTo>
                  <a:lnTo>
                    <a:pt x="4624214" y="0"/>
                  </a:lnTo>
                  <a:cubicBezTo>
                    <a:pt x="4715618" y="0"/>
                    <a:pt x="4789715" y="74097"/>
                    <a:pt x="4789715" y="165501"/>
                  </a:cubicBezTo>
                  <a:lnTo>
                    <a:pt x="4789715" y="2910072"/>
                  </a:lnTo>
                  <a:lnTo>
                    <a:pt x="0" y="2910072"/>
                  </a:lnTo>
                  <a:lnTo>
                    <a:pt x="0" y="165501"/>
                  </a:lnTo>
                  <a:cubicBezTo>
                    <a:pt x="0" y="74097"/>
                    <a:pt x="74097" y="0"/>
                    <a:pt x="165501" y="0"/>
                  </a:cubicBezTo>
                  <a:close/>
                </a:path>
              </a:pathLst>
            </a:custGeom>
            <a:solidFill>
              <a:srgbClr val="2122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2319859" y="5546251"/>
              <a:ext cx="1755847" cy="568893"/>
              <a:chOff x="5851356" y="5550236"/>
              <a:chExt cx="1755847" cy="568893"/>
            </a:xfrm>
          </p:grpSpPr>
          <p:sp>
            <p:nvSpPr>
              <p:cNvPr id="30" name="任意多边形 29"/>
              <p:cNvSpPr/>
              <p:nvPr/>
            </p:nvSpPr>
            <p:spPr>
              <a:xfrm>
                <a:off x="5851356" y="5550236"/>
                <a:ext cx="1755847" cy="568893"/>
              </a:xfrm>
              <a:custGeom>
                <a:avLst/>
                <a:gdLst>
                  <a:gd name="connsiteX0" fmla="*/ 273560 w 1755847"/>
                  <a:gd name="connsiteY0" fmla="*/ 0 h 568893"/>
                  <a:gd name="connsiteX1" fmla="*/ 452204 w 1755847"/>
                  <a:gd name="connsiteY1" fmla="*/ 0 h 568893"/>
                  <a:gd name="connsiteX2" fmla="*/ 869912 w 1755847"/>
                  <a:gd name="connsiteY2" fmla="*/ 0 h 568893"/>
                  <a:gd name="connsiteX3" fmla="*/ 885935 w 1755847"/>
                  <a:gd name="connsiteY3" fmla="*/ 0 h 568893"/>
                  <a:gd name="connsiteX4" fmla="*/ 1083391 w 1755847"/>
                  <a:gd name="connsiteY4" fmla="*/ 0 h 568893"/>
                  <a:gd name="connsiteX5" fmla="*/ 1482287 w 1755847"/>
                  <a:gd name="connsiteY5" fmla="*/ 0 h 568893"/>
                  <a:gd name="connsiteX6" fmla="*/ 1517117 w 1755847"/>
                  <a:gd name="connsiteY6" fmla="*/ 374839 h 568893"/>
                  <a:gd name="connsiteX7" fmla="*/ 1548158 w 1755847"/>
                  <a:gd name="connsiteY7" fmla="*/ 477021 h 568893"/>
                  <a:gd name="connsiteX8" fmla="*/ 1725238 w 1755847"/>
                  <a:gd name="connsiteY8" fmla="*/ 520709 h 568893"/>
                  <a:gd name="connsiteX9" fmla="*/ 1755723 w 1755847"/>
                  <a:gd name="connsiteY9" fmla="*/ 568893 h 568893"/>
                  <a:gd name="connsiteX10" fmla="*/ 1083391 w 1755847"/>
                  <a:gd name="connsiteY10" fmla="*/ 566423 h 568893"/>
                  <a:gd name="connsiteX11" fmla="*/ 1083391 w 1755847"/>
                  <a:gd name="connsiteY11" fmla="*/ 568893 h 568893"/>
                  <a:gd name="connsiteX12" fmla="*/ 452204 w 1755847"/>
                  <a:gd name="connsiteY12" fmla="*/ 568893 h 568893"/>
                  <a:gd name="connsiteX13" fmla="*/ 452204 w 1755847"/>
                  <a:gd name="connsiteY13" fmla="*/ 567232 h 568893"/>
                  <a:gd name="connsiteX14" fmla="*/ 124 w 1755847"/>
                  <a:gd name="connsiteY14" fmla="*/ 568893 h 568893"/>
                  <a:gd name="connsiteX15" fmla="*/ 30609 w 1755847"/>
                  <a:gd name="connsiteY15" fmla="*/ 520709 h 568893"/>
                  <a:gd name="connsiteX16" fmla="*/ 207689 w 1755847"/>
                  <a:gd name="connsiteY16" fmla="*/ 477021 h 568893"/>
                  <a:gd name="connsiteX17" fmla="*/ 238730 w 1755847"/>
                  <a:gd name="connsiteY17" fmla="*/ 374839 h 568893"/>
                  <a:gd name="connsiteX18" fmla="*/ 273560 w 1755847"/>
                  <a:gd name="connsiteY18" fmla="*/ 0 h 568893"/>
                  <a:gd name="connsiteX0-1" fmla="*/ 273560 w 1755847"/>
                  <a:gd name="connsiteY0-2" fmla="*/ 0 h 568893"/>
                  <a:gd name="connsiteX1-3" fmla="*/ 452204 w 1755847"/>
                  <a:gd name="connsiteY1-4" fmla="*/ 0 h 568893"/>
                  <a:gd name="connsiteX2-5" fmla="*/ 869912 w 1755847"/>
                  <a:gd name="connsiteY2-6" fmla="*/ 0 h 568893"/>
                  <a:gd name="connsiteX3-7" fmla="*/ 885935 w 1755847"/>
                  <a:gd name="connsiteY3-8" fmla="*/ 0 h 568893"/>
                  <a:gd name="connsiteX4-9" fmla="*/ 1083391 w 1755847"/>
                  <a:gd name="connsiteY4-10" fmla="*/ 0 h 568893"/>
                  <a:gd name="connsiteX5-11" fmla="*/ 1482287 w 1755847"/>
                  <a:gd name="connsiteY5-12" fmla="*/ 0 h 568893"/>
                  <a:gd name="connsiteX6-13" fmla="*/ 1517117 w 1755847"/>
                  <a:gd name="connsiteY6-14" fmla="*/ 374839 h 568893"/>
                  <a:gd name="connsiteX7-15" fmla="*/ 1548158 w 1755847"/>
                  <a:gd name="connsiteY7-16" fmla="*/ 477021 h 568893"/>
                  <a:gd name="connsiteX8-17" fmla="*/ 1725238 w 1755847"/>
                  <a:gd name="connsiteY8-18" fmla="*/ 520709 h 568893"/>
                  <a:gd name="connsiteX9-19" fmla="*/ 1755723 w 1755847"/>
                  <a:gd name="connsiteY9-20" fmla="*/ 568893 h 568893"/>
                  <a:gd name="connsiteX10-21" fmla="*/ 1083391 w 1755847"/>
                  <a:gd name="connsiteY10-22" fmla="*/ 566423 h 568893"/>
                  <a:gd name="connsiteX11-23" fmla="*/ 452204 w 1755847"/>
                  <a:gd name="connsiteY11-24" fmla="*/ 568893 h 568893"/>
                  <a:gd name="connsiteX12-25" fmla="*/ 452204 w 1755847"/>
                  <a:gd name="connsiteY12-26" fmla="*/ 567232 h 568893"/>
                  <a:gd name="connsiteX13-27" fmla="*/ 124 w 1755847"/>
                  <a:gd name="connsiteY13-28" fmla="*/ 568893 h 568893"/>
                  <a:gd name="connsiteX14-29" fmla="*/ 30609 w 1755847"/>
                  <a:gd name="connsiteY14-30" fmla="*/ 520709 h 568893"/>
                  <a:gd name="connsiteX15-31" fmla="*/ 207689 w 1755847"/>
                  <a:gd name="connsiteY15-32" fmla="*/ 477021 h 568893"/>
                  <a:gd name="connsiteX16-33" fmla="*/ 238730 w 1755847"/>
                  <a:gd name="connsiteY16-34" fmla="*/ 374839 h 568893"/>
                  <a:gd name="connsiteX17-35" fmla="*/ 273560 w 1755847"/>
                  <a:gd name="connsiteY17-36" fmla="*/ 0 h 568893"/>
                  <a:gd name="connsiteX0-37" fmla="*/ 273560 w 1755847"/>
                  <a:gd name="connsiteY0-38" fmla="*/ 0 h 568893"/>
                  <a:gd name="connsiteX1-39" fmla="*/ 452204 w 1755847"/>
                  <a:gd name="connsiteY1-40" fmla="*/ 0 h 568893"/>
                  <a:gd name="connsiteX2-41" fmla="*/ 869912 w 1755847"/>
                  <a:gd name="connsiteY2-42" fmla="*/ 0 h 568893"/>
                  <a:gd name="connsiteX3-43" fmla="*/ 885935 w 1755847"/>
                  <a:gd name="connsiteY3-44" fmla="*/ 0 h 568893"/>
                  <a:gd name="connsiteX4-45" fmla="*/ 1083391 w 1755847"/>
                  <a:gd name="connsiteY4-46" fmla="*/ 0 h 568893"/>
                  <a:gd name="connsiteX5-47" fmla="*/ 1482287 w 1755847"/>
                  <a:gd name="connsiteY5-48" fmla="*/ 0 h 568893"/>
                  <a:gd name="connsiteX6-49" fmla="*/ 1517117 w 1755847"/>
                  <a:gd name="connsiteY6-50" fmla="*/ 374839 h 568893"/>
                  <a:gd name="connsiteX7-51" fmla="*/ 1548158 w 1755847"/>
                  <a:gd name="connsiteY7-52" fmla="*/ 477021 h 568893"/>
                  <a:gd name="connsiteX8-53" fmla="*/ 1725238 w 1755847"/>
                  <a:gd name="connsiteY8-54" fmla="*/ 520709 h 568893"/>
                  <a:gd name="connsiteX9-55" fmla="*/ 1755723 w 1755847"/>
                  <a:gd name="connsiteY9-56" fmla="*/ 568893 h 568893"/>
                  <a:gd name="connsiteX10-57" fmla="*/ 452204 w 1755847"/>
                  <a:gd name="connsiteY10-58" fmla="*/ 568893 h 568893"/>
                  <a:gd name="connsiteX11-59" fmla="*/ 452204 w 1755847"/>
                  <a:gd name="connsiteY11-60" fmla="*/ 567232 h 568893"/>
                  <a:gd name="connsiteX12-61" fmla="*/ 124 w 1755847"/>
                  <a:gd name="connsiteY12-62" fmla="*/ 568893 h 568893"/>
                  <a:gd name="connsiteX13-63" fmla="*/ 30609 w 1755847"/>
                  <a:gd name="connsiteY13-64" fmla="*/ 520709 h 568893"/>
                  <a:gd name="connsiteX14-65" fmla="*/ 207689 w 1755847"/>
                  <a:gd name="connsiteY14-66" fmla="*/ 477021 h 568893"/>
                  <a:gd name="connsiteX15-67" fmla="*/ 238730 w 1755847"/>
                  <a:gd name="connsiteY15-68" fmla="*/ 374839 h 568893"/>
                  <a:gd name="connsiteX16-69" fmla="*/ 273560 w 1755847"/>
                  <a:gd name="connsiteY16-70" fmla="*/ 0 h 568893"/>
                  <a:gd name="connsiteX0-71" fmla="*/ 273560 w 1755847"/>
                  <a:gd name="connsiteY0-72" fmla="*/ 0 h 568893"/>
                  <a:gd name="connsiteX1-73" fmla="*/ 452204 w 1755847"/>
                  <a:gd name="connsiteY1-74" fmla="*/ 0 h 568893"/>
                  <a:gd name="connsiteX2-75" fmla="*/ 869912 w 1755847"/>
                  <a:gd name="connsiteY2-76" fmla="*/ 0 h 568893"/>
                  <a:gd name="connsiteX3-77" fmla="*/ 885935 w 1755847"/>
                  <a:gd name="connsiteY3-78" fmla="*/ 0 h 568893"/>
                  <a:gd name="connsiteX4-79" fmla="*/ 1083391 w 1755847"/>
                  <a:gd name="connsiteY4-80" fmla="*/ 0 h 568893"/>
                  <a:gd name="connsiteX5-81" fmla="*/ 1482287 w 1755847"/>
                  <a:gd name="connsiteY5-82" fmla="*/ 0 h 568893"/>
                  <a:gd name="connsiteX6-83" fmla="*/ 1517117 w 1755847"/>
                  <a:gd name="connsiteY6-84" fmla="*/ 374839 h 568893"/>
                  <a:gd name="connsiteX7-85" fmla="*/ 1548158 w 1755847"/>
                  <a:gd name="connsiteY7-86" fmla="*/ 477021 h 568893"/>
                  <a:gd name="connsiteX8-87" fmla="*/ 1725238 w 1755847"/>
                  <a:gd name="connsiteY8-88" fmla="*/ 520709 h 568893"/>
                  <a:gd name="connsiteX9-89" fmla="*/ 1755723 w 1755847"/>
                  <a:gd name="connsiteY9-90" fmla="*/ 568893 h 568893"/>
                  <a:gd name="connsiteX10-91" fmla="*/ 452204 w 1755847"/>
                  <a:gd name="connsiteY10-92" fmla="*/ 568893 h 568893"/>
                  <a:gd name="connsiteX11-93" fmla="*/ 124 w 1755847"/>
                  <a:gd name="connsiteY11-94" fmla="*/ 568893 h 568893"/>
                  <a:gd name="connsiteX12-95" fmla="*/ 30609 w 1755847"/>
                  <a:gd name="connsiteY12-96" fmla="*/ 520709 h 568893"/>
                  <a:gd name="connsiteX13-97" fmla="*/ 207689 w 1755847"/>
                  <a:gd name="connsiteY13-98" fmla="*/ 477021 h 568893"/>
                  <a:gd name="connsiteX14-99" fmla="*/ 238730 w 1755847"/>
                  <a:gd name="connsiteY14-100" fmla="*/ 374839 h 568893"/>
                  <a:gd name="connsiteX15-101" fmla="*/ 273560 w 1755847"/>
                  <a:gd name="connsiteY15-102" fmla="*/ 0 h 568893"/>
                  <a:gd name="connsiteX0-103" fmla="*/ 273560 w 1755847"/>
                  <a:gd name="connsiteY0-104" fmla="*/ 0 h 568893"/>
                  <a:gd name="connsiteX1-105" fmla="*/ 452204 w 1755847"/>
                  <a:gd name="connsiteY1-106" fmla="*/ 0 h 568893"/>
                  <a:gd name="connsiteX2-107" fmla="*/ 869912 w 1755847"/>
                  <a:gd name="connsiteY2-108" fmla="*/ 0 h 568893"/>
                  <a:gd name="connsiteX3-109" fmla="*/ 885935 w 1755847"/>
                  <a:gd name="connsiteY3-110" fmla="*/ 0 h 568893"/>
                  <a:gd name="connsiteX4-111" fmla="*/ 1083391 w 1755847"/>
                  <a:gd name="connsiteY4-112" fmla="*/ 0 h 568893"/>
                  <a:gd name="connsiteX5-113" fmla="*/ 1482287 w 1755847"/>
                  <a:gd name="connsiteY5-114" fmla="*/ 0 h 568893"/>
                  <a:gd name="connsiteX6-115" fmla="*/ 1517117 w 1755847"/>
                  <a:gd name="connsiteY6-116" fmla="*/ 374839 h 568893"/>
                  <a:gd name="connsiteX7-117" fmla="*/ 1548158 w 1755847"/>
                  <a:gd name="connsiteY7-118" fmla="*/ 477021 h 568893"/>
                  <a:gd name="connsiteX8-119" fmla="*/ 1725238 w 1755847"/>
                  <a:gd name="connsiteY8-120" fmla="*/ 520709 h 568893"/>
                  <a:gd name="connsiteX9-121" fmla="*/ 1755723 w 1755847"/>
                  <a:gd name="connsiteY9-122" fmla="*/ 568893 h 568893"/>
                  <a:gd name="connsiteX10-123" fmla="*/ 124 w 1755847"/>
                  <a:gd name="connsiteY10-124" fmla="*/ 568893 h 568893"/>
                  <a:gd name="connsiteX11-125" fmla="*/ 30609 w 1755847"/>
                  <a:gd name="connsiteY11-126" fmla="*/ 520709 h 568893"/>
                  <a:gd name="connsiteX12-127" fmla="*/ 207689 w 1755847"/>
                  <a:gd name="connsiteY12-128" fmla="*/ 477021 h 568893"/>
                  <a:gd name="connsiteX13-129" fmla="*/ 238730 w 1755847"/>
                  <a:gd name="connsiteY13-130" fmla="*/ 374839 h 568893"/>
                  <a:gd name="connsiteX14-131" fmla="*/ 273560 w 1755847"/>
                  <a:gd name="connsiteY14-132" fmla="*/ 0 h 568893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-11" y="connsiteY5-12"/>
                  </a:cxn>
                  <a:cxn ang="0">
                    <a:pos x="connsiteX6-13" y="connsiteY6-14"/>
                  </a:cxn>
                  <a:cxn ang="0">
                    <a:pos x="connsiteX7-15" y="connsiteY7-16"/>
                  </a:cxn>
                  <a:cxn ang="0">
                    <a:pos x="connsiteX8-17" y="connsiteY8-18"/>
                  </a:cxn>
                  <a:cxn ang="0">
                    <a:pos x="connsiteX9-19" y="connsiteY9-20"/>
                  </a:cxn>
                  <a:cxn ang="0">
                    <a:pos x="connsiteX10-21" y="connsiteY10-22"/>
                  </a:cxn>
                  <a:cxn ang="0">
                    <a:pos x="connsiteX11-23" y="connsiteY11-24"/>
                  </a:cxn>
                  <a:cxn ang="0">
                    <a:pos x="connsiteX12-25" y="connsiteY12-26"/>
                  </a:cxn>
                  <a:cxn ang="0">
                    <a:pos x="connsiteX13-27" y="connsiteY13-28"/>
                  </a:cxn>
                  <a:cxn ang="0">
                    <a:pos x="connsiteX14-29" y="connsiteY14-30"/>
                  </a:cxn>
                </a:cxnLst>
                <a:rect l="l" t="t" r="r" b="b"/>
                <a:pathLst>
                  <a:path w="1755847" h="568893">
                    <a:moveTo>
                      <a:pt x="273560" y="0"/>
                    </a:moveTo>
                    <a:lnTo>
                      <a:pt x="452204" y="0"/>
                    </a:lnTo>
                    <a:lnTo>
                      <a:pt x="869912" y="0"/>
                    </a:lnTo>
                    <a:lnTo>
                      <a:pt x="885935" y="0"/>
                    </a:lnTo>
                    <a:lnTo>
                      <a:pt x="1083391" y="0"/>
                    </a:lnTo>
                    <a:lnTo>
                      <a:pt x="1482287" y="0"/>
                    </a:lnTo>
                    <a:cubicBezTo>
                      <a:pt x="1484009" y="5563"/>
                      <a:pt x="1516918" y="366043"/>
                      <a:pt x="1517117" y="374839"/>
                    </a:cubicBezTo>
                    <a:cubicBezTo>
                      <a:pt x="1524186" y="440922"/>
                      <a:pt x="1532036" y="454842"/>
                      <a:pt x="1548158" y="477021"/>
                    </a:cubicBezTo>
                    <a:cubicBezTo>
                      <a:pt x="1590318" y="499838"/>
                      <a:pt x="1690644" y="505397"/>
                      <a:pt x="1725238" y="520709"/>
                    </a:cubicBezTo>
                    <a:cubicBezTo>
                      <a:pt x="1753854" y="533033"/>
                      <a:pt x="1756566" y="538973"/>
                      <a:pt x="1755723" y="568893"/>
                    </a:cubicBezTo>
                    <a:lnTo>
                      <a:pt x="124" y="568893"/>
                    </a:lnTo>
                    <a:cubicBezTo>
                      <a:pt x="-719" y="538973"/>
                      <a:pt x="1993" y="533033"/>
                      <a:pt x="30609" y="520709"/>
                    </a:cubicBezTo>
                    <a:cubicBezTo>
                      <a:pt x="65203" y="505397"/>
                      <a:pt x="165529" y="499838"/>
                      <a:pt x="207689" y="477021"/>
                    </a:cubicBezTo>
                    <a:cubicBezTo>
                      <a:pt x="223811" y="454842"/>
                      <a:pt x="231661" y="440922"/>
                      <a:pt x="238730" y="374839"/>
                    </a:cubicBezTo>
                    <a:cubicBezTo>
                      <a:pt x="238929" y="366043"/>
                      <a:pt x="271838" y="5563"/>
                      <a:pt x="273560" y="0"/>
                    </a:cubicBezTo>
                    <a:close/>
                  </a:path>
                </a:pathLst>
              </a:custGeom>
              <a:solidFill>
                <a:srgbClr val="E7EDEA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任意多边形 30"/>
              <p:cNvSpPr/>
              <p:nvPr/>
            </p:nvSpPr>
            <p:spPr>
              <a:xfrm>
                <a:off x="6111526" y="5550236"/>
                <a:ext cx="1235505" cy="130725"/>
              </a:xfrm>
              <a:custGeom>
                <a:avLst/>
                <a:gdLst>
                  <a:gd name="connsiteX0" fmla="*/ 12620 w 1235505"/>
                  <a:gd name="connsiteY0" fmla="*/ 0 h 130725"/>
                  <a:gd name="connsiteX1" fmla="*/ 1222885 w 1235505"/>
                  <a:gd name="connsiteY1" fmla="*/ 0 h 130725"/>
                  <a:gd name="connsiteX2" fmla="*/ 1224099 w 1235505"/>
                  <a:gd name="connsiteY2" fmla="*/ 11407 h 130725"/>
                  <a:gd name="connsiteX3" fmla="*/ 1233841 w 1235505"/>
                  <a:gd name="connsiteY3" fmla="*/ 112791 h 130725"/>
                  <a:gd name="connsiteX4" fmla="*/ 1235505 w 1235505"/>
                  <a:gd name="connsiteY4" fmla="*/ 130725 h 130725"/>
                  <a:gd name="connsiteX5" fmla="*/ 0 w 1235505"/>
                  <a:gd name="connsiteY5" fmla="*/ 130725 h 130725"/>
                  <a:gd name="connsiteX6" fmla="*/ 1665 w 1235505"/>
                  <a:gd name="connsiteY6" fmla="*/ 112791 h 130725"/>
                  <a:gd name="connsiteX7" fmla="*/ 11406 w 1235505"/>
                  <a:gd name="connsiteY7" fmla="*/ 11407 h 1307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35505" h="130725">
                    <a:moveTo>
                      <a:pt x="12620" y="0"/>
                    </a:moveTo>
                    <a:lnTo>
                      <a:pt x="1222885" y="0"/>
                    </a:lnTo>
                    <a:lnTo>
                      <a:pt x="1224099" y="11407"/>
                    </a:lnTo>
                    <a:cubicBezTo>
                      <a:pt x="1226229" y="32220"/>
                      <a:pt x="1229809" y="69695"/>
                      <a:pt x="1233841" y="112791"/>
                    </a:cubicBezTo>
                    <a:lnTo>
                      <a:pt x="1235505" y="130725"/>
                    </a:lnTo>
                    <a:lnTo>
                      <a:pt x="0" y="130725"/>
                    </a:lnTo>
                    <a:lnTo>
                      <a:pt x="1665" y="112791"/>
                    </a:lnTo>
                    <a:cubicBezTo>
                      <a:pt x="5696" y="69695"/>
                      <a:pt x="9276" y="32220"/>
                      <a:pt x="11406" y="11407"/>
                    </a:cubicBezTo>
                    <a:close/>
                  </a:path>
                </a:pathLst>
              </a:custGeom>
              <a:solidFill>
                <a:srgbClr val="E2E3E5"/>
              </a:solidFill>
              <a:ln w="31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pic>
          <p:nvPicPr>
            <p:cNvPr id="46" name="图片 45"/>
            <p:cNvPicPr>
              <a:picLocks noChangeAspect="1"/>
            </p:cNvPicPr>
            <p:nvPr/>
          </p:nvPicPr>
          <p:blipFill rotWithShape="1">
            <a:blip r:embed="rId1"/>
            <a:srcRect t="172" r="383" b="24116"/>
            <a:stretch>
              <a:fillRect/>
            </a:stretch>
          </p:blipFill>
          <p:spPr>
            <a:xfrm>
              <a:off x="1051645" y="2322149"/>
              <a:ext cx="4292274" cy="2480177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/>
      <p:bldP spid="36" grpId="0" animBg="1"/>
      <p:bldP spid="37" grpId="0"/>
      <p:bldP spid="39" grpId="0" animBg="1"/>
      <p:bldP spid="40" grpId="0"/>
      <p:bldP spid="42" grpId="0" animBg="1"/>
      <p:bldP spid="4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0" y="-1"/>
            <a:ext cx="12230100" cy="6858001"/>
            <a:chOff x="6518910" y="-857251"/>
            <a:chExt cx="12230100" cy="6858001"/>
          </a:xfrm>
        </p:grpSpPr>
        <p:pic>
          <p:nvPicPr>
            <p:cNvPr id="19" name="图片 18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075"/>
            <a:stretch>
              <a:fillRect/>
            </a:stretch>
          </p:blipFill>
          <p:spPr>
            <a:xfrm>
              <a:off x="6537960" y="-857251"/>
              <a:ext cx="12192000" cy="6858001"/>
            </a:xfrm>
            <a:prstGeom prst="rect">
              <a:avLst/>
            </a:prstGeom>
          </p:spPr>
        </p:pic>
        <p:sp>
          <p:nvSpPr>
            <p:cNvPr id="20" name="矩形 19"/>
            <p:cNvSpPr/>
            <p:nvPr/>
          </p:nvSpPr>
          <p:spPr>
            <a:xfrm>
              <a:off x="6518910" y="-857251"/>
              <a:ext cx="12230100" cy="6858000"/>
            </a:xfrm>
            <a:prstGeom prst="rect">
              <a:avLst/>
            </a:prstGeom>
            <a:solidFill>
              <a:srgbClr val="000000">
                <a:alpha val="36863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4" name="直接连接符 23"/>
          <p:cNvCxnSpPr/>
          <p:nvPr/>
        </p:nvCxnSpPr>
        <p:spPr>
          <a:xfrm>
            <a:off x="2486034" y="4592961"/>
            <a:ext cx="0" cy="758831"/>
          </a:xfrm>
          <a:prstGeom prst="line">
            <a:avLst/>
          </a:prstGeom>
          <a:ln w="12700" cap="rnd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960" y="364490"/>
            <a:ext cx="4008120" cy="616458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8505" y="318770"/>
            <a:ext cx="3558540" cy="61112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3580" y="364490"/>
            <a:ext cx="3657600" cy="601218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矩形 52"/>
          <p:cNvSpPr/>
          <p:nvPr/>
        </p:nvSpPr>
        <p:spPr>
          <a:xfrm>
            <a:off x="11873680" y="360642"/>
            <a:ext cx="314696" cy="815015"/>
          </a:xfrm>
          <a:prstGeom prst="rect">
            <a:avLst/>
          </a:prstGeom>
          <a:solidFill>
            <a:srgbClr val="00B4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文本框 53"/>
          <p:cNvSpPr txBox="1"/>
          <p:nvPr/>
        </p:nvSpPr>
        <p:spPr>
          <a:xfrm rot="16200000">
            <a:off x="11710552" y="629650"/>
            <a:ext cx="6786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E7EDEA"/>
                </a:solidFill>
                <a:latin typeface="+mj-lt"/>
                <a:ea typeface="Adobe 繁黑體 Std B" panose="020B0700000000000000" pitchFamily="34" charset="-128"/>
                <a:cs typeface="Arial" panose="020B0604020202020204" pitchFamily="34" charset="0"/>
              </a:rPr>
              <a:t>Page</a:t>
            </a:r>
            <a:r>
              <a:rPr lang="en-US" altLang="zh-CN" sz="1100" dirty="0">
                <a:solidFill>
                  <a:srgbClr val="E7EDEA"/>
                </a:solidFill>
                <a:latin typeface="Arial" panose="020B0604020202020204" pitchFamily="34" charset="0"/>
                <a:ea typeface="Adobe 繁黑體 Std B" panose="020B0700000000000000" pitchFamily="34" charset="-128"/>
                <a:cs typeface="Arial" panose="020B0604020202020204" pitchFamily="34" charset="0"/>
              </a:rPr>
              <a:t> </a:t>
            </a:r>
            <a:r>
              <a:rPr lang="en-US" altLang="zh-CN" sz="1100" dirty="0" smtClean="0">
                <a:solidFill>
                  <a:srgbClr val="E7EDEA"/>
                </a:solidFill>
                <a:latin typeface="Arial" panose="020B0604020202020204" pitchFamily="34" charset="0"/>
                <a:ea typeface="Adobe 繁黑體 Std B" panose="020B0700000000000000" pitchFamily="34" charset="-128"/>
                <a:cs typeface="Arial" panose="020B0604020202020204" pitchFamily="34" charset="0"/>
              </a:rPr>
              <a:t>  </a:t>
            </a:r>
            <a:r>
              <a:rPr lang="en-US" altLang="zh-CN" sz="1200" dirty="0">
                <a:solidFill>
                  <a:srgbClr val="E7EDEA"/>
                </a:solidFill>
                <a:latin typeface="Vrinda" panose="020B0502040204020203" pitchFamily="34" charset="0"/>
                <a:ea typeface="Adobe 繁黑體 Std B" panose="020B0700000000000000" pitchFamily="34" charset="-128"/>
                <a:cs typeface="Vrinda" panose="020B0502040204020203" pitchFamily="34" charset="0"/>
              </a:rPr>
              <a:t>4</a:t>
            </a:r>
            <a:endParaRPr lang="zh-CN" altLang="en-US" sz="1200" dirty="0">
              <a:solidFill>
                <a:srgbClr val="E7EDEA"/>
              </a:solidFill>
              <a:latin typeface="Vrinda" panose="020B0502040204020203" pitchFamily="34" charset="0"/>
              <a:ea typeface="Adobe 繁黑體 Std B" panose="020B0700000000000000" pitchFamily="34" charset="-128"/>
              <a:cs typeface="Vrinda" panose="020B0502040204020203" pitchFamily="34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4815" y="544830"/>
            <a:ext cx="3390900" cy="59436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3685" y="369570"/>
            <a:ext cx="3535680" cy="611886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325" y="430530"/>
            <a:ext cx="3512820" cy="599694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273"/>
          <a:stretch>
            <a:fillRect/>
          </a:stretch>
        </p:blipFill>
        <p:spPr>
          <a:xfrm>
            <a:off x="-9002" y="-28965"/>
            <a:ext cx="12201001" cy="691849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-4502" y="-13200"/>
            <a:ext cx="12196502" cy="6885954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2832927" y="1813173"/>
            <a:ext cx="6526146" cy="32316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400" dirty="0" smtClean="0">
                <a:solidFill>
                  <a:srgbClr val="E7EDEA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gency FB" panose="020B0503020202020204" pitchFamily="34" charset="0"/>
                <a:ea typeface="造字工房力黑（非商用）常规体" pitchFamily="50" charset="-122"/>
              </a:rPr>
              <a:t>THANKS</a:t>
            </a:r>
            <a:endParaRPr lang="zh-CN" altLang="en-US" sz="20400" dirty="0">
              <a:solidFill>
                <a:srgbClr val="E7EDEA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ea typeface="造字工房力黑（非商用）常规体" pitchFamily="50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</Words>
  <Application>WPS 演示</Application>
  <PresentationFormat>自定义</PresentationFormat>
  <Paragraphs>25</Paragraphs>
  <Slides>5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24" baseType="lpstr">
      <vt:lpstr>Arial</vt:lpstr>
      <vt:lpstr>宋体</vt:lpstr>
      <vt:lpstr>Wingdings</vt:lpstr>
      <vt:lpstr>百度综艺简体</vt:lpstr>
      <vt:lpstr>方正粗黑宋简体</vt:lpstr>
      <vt:lpstr>Adobe 繁黑體 Std B</vt:lpstr>
      <vt:lpstr>黑体</vt:lpstr>
      <vt:lpstr>微软雅黑</vt:lpstr>
      <vt:lpstr>Vrinda</vt:lpstr>
      <vt:lpstr>方正大黑_GBK</vt:lpstr>
      <vt:lpstr>Miriam</vt:lpstr>
      <vt:lpstr>Agency FB</vt:lpstr>
      <vt:lpstr>造字工房力黑（非商用）常规体</vt:lpstr>
      <vt:lpstr>Meiryo</vt:lpstr>
      <vt:lpstr>Arial Narrow</vt:lpstr>
      <vt:lpstr>Calibri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</cp:lastModifiedBy>
  <cp:revision>13</cp:revision>
  <dcterms:created xsi:type="dcterms:W3CDTF">2019-08-01T03:45:00Z</dcterms:created>
  <dcterms:modified xsi:type="dcterms:W3CDTF">2019-08-01T07:35:04Z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

<file path=docProps/thumbnail.jpeg>
</file>